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F187F8-20D3-401F-A681-6D303557C55E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663E77-4EE4-4FCC-9A89-38DE16471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321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91347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20/06/63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004779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20/06/63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193936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20/06/63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75834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20/06/63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01811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20/06/63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81863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20/06/63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059376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20/06/63</a:t>
            </a:fld>
            <a:endParaRPr lang="th-TH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133095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20/06/63</a:t>
            </a:fld>
            <a:endParaRPr lang="th-TH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929814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20/06/63</a:t>
            </a:fld>
            <a:endParaRPr lang="th-TH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121110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20/06/63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89833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20/06/63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718697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>
            <a:extLst>
              <a:ext uri="{FF2B5EF4-FFF2-40B4-BE49-F238E27FC236}"/>
            </a:extLst>
          </p:cNvPr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th-TH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th-TH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20/06/63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70656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44208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8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0669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56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825" y="1000131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</a:t>
            </a:r>
            <a:r>
              <a:rPr lang="th-TH" altLang="en-US" sz="3400" dirty="0">
                <a:solidFill>
                  <a:prstClr val="black"/>
                </a:solidFill>
              </a:rPr>
              <a:t>สำนักงานประกันสังคม เรื่อง การยื่นแบบคำขอทำธุรกรรมทางอิเล็กทรอนิกส์ (ฉบับที่๓) พ.ศ. 2563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ประกาศในราชกิจจา</a:t>
            </a:r>
            <a:r>
              <a:rPr lang="th-TH" altLang="en-US" sz="3400" dirty="0" err="1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>
                <a:solidFill>
                  <a:prstClr val="black"/>
                </a:solidFill>
              </a:rPr>
              <a:t> 19 มิถุนายน 2563</a:t>
            </a:r>
          </a:p>
        </p:txBody>
      </p:sp>
    </p:spTree>
    <p:extLst>
      <p:ext uri="{BB962C8B-B14F-4D97-AF65-F5344CB8AC3E}">
        <p14:creationId xmlns:p14="http://schemas.microsoft.com/office/powerpoint/2010/main" val="33807001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www.aimconsultant.com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551329" y="794219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6141" y="1721223"/>
            <a:ext cx="805478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นายจ้างอาจยื่นแบบคำขอทำธุรกรรมทางอิเล็กทรอนิกส์ (</a:t>
            </a:r>
            <a:r>
              <a:rPr lang="th-TH" sz="2800" dirty="0" err="1" smtClean="0">
                <a:latin typeface="Cordia New" panose="020B0304020202020204" pitchFamily="34" charset="-34"/>
                <a:cs typeface="Cordia New" panose="020B0304020202020204" pitchFamily="34" charset="-34"/>
              </a:rPr>
              <a:t>สปส</a:t>
            </a:r>
            <a:r>
              <a:rPr lang="th-TH" sz="28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. 1-05) หนังสือมอบอำนาจแจ้งเปลี่ยนแปลงข้อเท็จจริง หรือยกเลิกการทำธุรกรรมทางอิเล็กทรอนิกส์ต่อพนักงานเจ้าหน้าที่ ณ สำนักงานประกันสังคมกรุงเทพมหานครพื้นที่สำนักงานประกันสังคมจังหวัดหรือสำนักงานประกันสังคมจังหวัดสาขา ด้วยวิธีการทางไปรษณีย์ลงทะเบียนตอบรับ โทรสารไปรษณีย์อิเล็กทรอนิกส์ (</a:t>
            </a:r>
            <a:r>
              <a:rPr lang="en-US" sz="28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E-mail) </a:t>
            </a:r>
            <a:r>
              <a:rPr lang="th-TH" sz="28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หรือแอปพลิเคชั่น</a:t>
            </a:r>
            <a:r>
              <a:rPr lang="th-TH" sz="2800" dirty="0" err="1" smtClean="0">
                <a:latin typeface="Cordia New" panose="020B0304020202020204" pitchFamily="34" charset="-34"/>
                <a:cs typeface="Cordia New" panose="020B0304020202020204" pitchFamily="34" charset="-34"/>
              </a:rPr>
              <a:t>ไลน์</a:t>
            </a:r>
            <a:r>
              <a:rPr lang="th-TH" sz="28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(</a:t>
            </a:r>
            <a:r>
              <a:rPr lang="en-US" sz="28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Line) </a:t>
            </a:r>
            <a:r>
              <a:rPr lang="th-TH" sz="28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สำหรับการดำเนินการด้วยวิธีการทางโทรสาร ไปรษณีย์อิเล็กทรอนิกส์(</a:t>
            </a:r>
            <a:r>
              <a:rPr lang="en-US" sz="28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E-mail) </a:t>
            </a:r>
            <a:r>
              <a:rPr lang="th-TH" sz="28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หรือแอพพลิเคชั่น</a:t>
            </a:r>
            <a:r>
              <a:rPr lang="th-TH" sz="2800" dirty="0" err="1" smtClean="0">
                <a:latin typeface="Cordia New" panose="020B0304020202020204" pitchFamily="34" charset="-34"/>
                <a:cs typeface="Cordia New" panose="020B0304020202020204" pitchFamily="34" charset="-34"/>
              </a:rPr>
              <a:t>ไลน์</a:t>
            </a:r>
            <a:r>
              <a:rPr lang="th-TH" sz="28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(</a:t>
            </a:r>
            <a:r>
              <a:rPr lang="en-US" sz="28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Line) </a:t>
            </a:r>
            <a:r>
              <a:rPr lang="th-TH" sz="28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ให้นายจ้างเก็บหลักฐานไว้เพื่อการตรวจสอบ </a:t>
            </a:r>
            <a:endParaRPr lang="en-US" sz="28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5527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F14F6F1A-3756-425B-9BD0-947C270FF88A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3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391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th-TH" altLang="en-US" sz="3400">
                <a:solidFill>
                  <a:srgbClr val="FF0000"/>
                </a:solidFill>
              </a:rPr>
              <a:t>ติดต่อเรา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th-TH" altLang="en-US" sz="3400">
                <a:solidFill>
                  <a:srgbClr val="00B050"/>
                </a:solidFill>
              </a:rPr>
              <a:t>บริษัท เอไอเอ็ม คอนซัลแตนท์ จำกัด</a:t>
            </a:r>
            <a:endParaRPr lang="en-US" altLang="en-US" sz="3400">
              <a:solidFill>
                <a:srgbClr val="00B050"/>
              </a:solidFill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3400">
                <a:solidFill>
                  <a:srgbClr val="00B050"/>
                </a:solidFill>
              </a:rPr>
              <a:t>6/8 </a:t>
            </a:r>
            <a:r>
              <a:rPr lang="th-TH" altLang="en-US" sz="3400">
                <a:solidFill>
                  <a:srgbClr val="00B050"/>
                </a:solidFill>
              </a:rPr>
              <a:t>ถ.มาเจริญ แขวงหนองแขม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th-TH" altLang="en-US" sz="340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>
                <a:solidFill>
                  <a:srgbClr val="00B050"/>
                </a:solidFill>
              </a:rPr>
              <a:t>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3400">
                <a:solidFill>
                  <a:srgbClr val="00B050"/>
                </a:solidFill>
              </a:rPr>
              <a:t>Tel</a:t>
            </a:r>
            <a:r>
              <a:rPr lang="th-TH" altLang="en-US" sz="3400">
                <a:solidFill>
                  <a:srgbClr val="00B050"/>
                </a:solidFill>
              </a:rPr>
              <a:t>. 02-</a:t>
            </a:r>
            <a:r>
              <a:rPr lang="en-US" altLang="en-US" sz="3400">
                <a:solidFill>
                  <a:srgbClr val="00B050"/>
                </a:solidFill>
              </a:rPr>
              <a:t>489-2500-1, Fax : 02-489-2502</a:t>
            </a:r>
            <a:r>
              <a:rPr lang="en-US" altLang="en-US" sz="3400">
                <a:solidFill>
                  <a:srgbClr val="9900CC"/>
                </a:solidFill>
              </a:rPr>
              <a:t> </a:t>
            </a:r>
            <a:r>
              <a:rPr lang="en-US" altLang="en-US" sz="340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>
                <a:solidFill>
                  <a:srgbClr val="00B050"/>
                </a:solidFill>
              </a:rPr>
              <a:t>  </a:t>
            </a:r>
            <a:endParaRPr lang="en-US" altLang="en-US" sz="3400">
              <a:solidFill>
                <a:srgbClr val="00B050"/>
              </a:solidFill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3400">
                <a:solidFill>
                  <a:srgbClr val="FF0000"/>
                </a:solidFill>
              </a:rPr>
              <a:t>Email: </a:t>
            </a:r>
            <a:r>
              <a:rPr lang="en-US" altLang="en-US" sz="3400" u="sng">
                <a:solidFill>
                  <a:srgbClr val="FF0000"/>
                </a:solidFill>
              </a:rPr>
              <a:t>marketing@aimconsultant.com</a:t>
            </a:r>
            <a:endParaRPr lang="th-TH" altLang="en-US" sz="3400" u="sng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0114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</Words>
  <Application>Microsoft Office PowerPoint</Application>
  <PresentationFormat>On-screen Show (4:3)</PresentationFormat>
  <Paragraphs>26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Angsana New</vt:lpstr>
      <vt:lpstr>Arial</vt:lpstr>
      <vt:lpstr>Calibri</vt:lpstr>
      <vt:lpstr>Cordia New</vt:lpstr>
      <vt:lpstr>Wingdings</vt:lpstr>
      <vt:lpstr>1_Office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2020-06-20T04:45:59Z</dcterms:created>
  <dcterms:modified xsi:type="dcterms:W3CDTF">2020-06-20T04:46:55Z</dcterms:modified>
</cp:coreProperties>
</file>