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187F8-20D3-401F-A681-6D303557C55E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63E77-4EE4-4FCC-9A89-38DE1647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134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20/06/63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00477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20/06/63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9393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20/06/63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7583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20/06/63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0181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20/06/63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8186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20/06/63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05937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20/06/63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13309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20/06/63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92981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20/06/63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12111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20/06/63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983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20/06/63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869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0656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4208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8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66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56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825" y="1000131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</a:t>
            </a:r>
            <a:r>
              <a:rPr lang="th-TH" altLang="en-US" sz="3400" dirty="0">
                <a:solidFill>
                  <a:prstClr val="black"/>
                </a:solidFill>
              </a:rPr>
              <a:t>สำนักงานประกันสังคม เรื่อง การยื่นแบบคำขอทำธุรกรรมทางอิเล็กทรอนิกส์ (ฉบับที่๓) พ.ศ. 2563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19 มิถุนายน 2563</a:t>
            </a:r>
          </a:p>
        </p:txBody>
      </p:sp>
    </p:spTree>
    <p:extLst>
      <p:ext uri="{BB962C8B-B14F-4D97-AF65-F5344CB8AC3E}">
        <p14:creationId xmlns:p14="http://schemas.microsoft.com/office/powerpoint/2010/main" val="3380700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551329" y="794219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6141" y="1721223"/>
            <a:ext cx="80547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นายจ้างอาจยื่นแบบคำขอทำธุรกรรมทางอิเล็กทรอนิกส์ (</a:t>
            </a:r>
            <a:r>
              <a:rPr lang="th-TH" sz="28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สปส</a:t>
            </a:r>
            <a:r>
              <a:rPr lang="th-TH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. 1-05) หนังสือมอบอำนาจแจ้งเปลี่ยนแปลงข้อเท็จจริง หรือยกเลิกการทำธุรกรรมทางอิเล็กทรอนิกส์ต่อพนักงานเจ้าหน้าที่ ณ สำนักงานประกันสังคมกรุงเทพมหานครพื้นที่สำนักงานประกันสังคมจังหวัดหรือสำนักงานประกันสังคมจังหวัดสาขา ด้วยวิธีการทางไปรษณีย์ลงทะเบียนตอบรับ โทรสารไปรษณีย์อิเล็กทรอนิกส์ (</a:t>
            </a:r>
            <a:r>
              <a:rPr lang="en-US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E-mail) </a:t>
            </a:r>
            <a:r>
              <a:rPr lang="th-TH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หรือแอปพลิเคชั่น</a:t>
            </a:r>
            <a:r>
              <a:rPr lang="th-TH" sz="28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ไลน์</a:t>
            </a:r>
            <a:r>
              <a:rPr lang="th-TH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(</a:t>
            </a:r>
            <a:r>
              <a:rPr lang="en-US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Line) </a:t>
            </a:r>
            <a:r>
              <a:rPr lang="th-TH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สำหรับการดำเนินการด้วยวิธีการทางโทรสาร ไปรษณีย์อิเล็กทรอนิกส์(</a:t>
            </a:r>
            <a:r>
              <a:rPr lang="en-US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E-mail) </a:t>
            </a:r>
            <a:r>
              <a:rPr lang="th-TH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หรือแอพพลิเคชั่น</a:t>
            </a:r>
            <a:r>
              <a:rPr lang="th-TH" sz="28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ไลน์</a:t>
            </a:r>
            <a:r>
              <a:rPr lang="th-TH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(</a:t>
            </a:r>
            <a:r>
              <a:rPr lang="en-US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Line) </a:t>
            </a:r>
            <a:r>
              <a:rPr lang="th-TH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ให้นายจ้างเก็บหลักฐานไว้เพื่อการตรวจสอบ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527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F14F6F1A-3756-425B-9BD0-947C270FF88A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FF0000"/>
                </a:solidFill>
              </a:rPr>
              <a:t>ติดต่อเรา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บริษัท เอไอเอ็ม คอนซัลแตนท์ จำกัด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6/8 </a:t>
            </a:r>
            <a:r>
              <a:rPr lang="th-TH" altLang="en-US" sz="340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>
                <a:solidFill>
                  <a:srgbClr val="00B050"/>
                </a:solidFill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Tel</a:t>
            </a:r>
            <a:r>
              <a:rPr lang="th-TH" altLang="en-US" sz="340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489-2500-1, Fax : 02-489-2502</a:t>
            </a:r>
            <a:r>
              <a:rPr lang="en-US" altLang="en-US" sz="3400">
                <a:solidFill>
                  <a:srgbClr val="9900CC"/>
                </a:solidFill>
              </a:rPr>
              <a:t> </a:t>
            </a:r>
            <a:r>
              <a:rPr lang="en-US" altLang="en-US" sz="340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>
                <a:solidFill>
                  <a:srgbClr val="00B050"/>
                </a:solidFill>
              </a:rPr>
              <a:t>  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FF0000"/>
                </a:solidFill>
              </a:rPr>
              <a:t>Email: </a:t>
            </a:r>
            <a:r>
              <a:rPr lang="en-US" altLang="en-US" sz="3400" u="sng">
                <a:solidFill>
                  <a:srgbClr val="FF0000"/>
                </a:solidFill>
              </a:rPr>
              <a:t>marketing@aimconsultant.com</a:t>
            </a:r>
            <a:endParaRPr lang="th-TH" altLang="en-US" sz="3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11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2020-06-20T04:45:59Z</dcterms:created>
  <dcterms:modified xsi:type="dcterms:W3CDTF">2020-06-20T04:46:55Z</dcterms:modified>
</cp:coreProperties>
</file>